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19" r:id="rId31"/>
    <p:sldId id="321" r:id="rId32"/>
    <p:sldId id="322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</a:t>
            </a:r>
            <a:r>
              <a:rPr lang="ja-JP" altLang="en-US" sz="2800" dirty="0" smtClean="0"/>
              <a:t>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2019/09/24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kumimoji="1" lang="ja-JP" altLang="en-US" dirty="0" smtClean="0"/>
              <a:t>の</a:t>
            </a:r>
            <a:r>
              <a:rPr lang="ja-JP" altLang="en-US" dirty="0"/>
              <a:t>実行</a:t>
            </a:r>
            <a:r>
              <a:rPr kumimoji="1" lang="ja-JP" altLang="en-US" dirty="0" smtClean="0"/>
              <a:t>方式</a:t>
            </a:r>
            <a:endParaRPr kumimoji="1" lang="ja-JP" altLang="en-US" dirty="0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78618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フレームワーク</a:t>
            </a:r>
            <a:endParaRPr lang="en-US" altLang="ja-JP" sz="2800"/>
          </a:p>
          <a:p>
            <a:r>
              <a:rPr lang="ja-JP" altLang="en-US" sz="2800"/>
              <a:t>　目的を達成するための枠組み</a:t>
            </a:r>
            <a:endParaRPr lang="en-US" altLang="ja-JP" sz="2800"/>
          </a:p>
          <a:p>
            <a:r>
              <a:rPr lang="ja-JP" altLang="en-US" sz="2800"/>
              <a:t>　機械学習フレームワーク</a:t>
            </a:r>
            <a:r>
              <a:rPr lang="en-US" altLang="ja-JP" sz="2800"/>
              <a:t> TensorFlow/Chainer</a:t>
            </a:r>
            <a:r>
              <a:rPr lang="ja-JP" altLang="en-US" sz="2800"/>
              <a:t>等</a:t>
            </a:r>
            <a:endParaRPr lang="en-US" altLang="ja-JP" sz="280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/>
              <a:t> Django</a:t>
            </a:r>
            <a:r>
              <a:rPr lang="ja-JP" altLang="en-US" sz="2800"/>
              <a:t>等</a:t>
            </a:r>
            <a:endParaRPr kumimoji="1" lang="en-US" altLang="ja-JP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1916832"/>
            <a:ext cx="1694695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73016"/>
            <a:ext cx="273630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</a:t>
            </a:r>
            <a:r>
              <a:rPr lang="en" altLang="ja-JP" dirty="0" smtClean="0">
                <a:solidFill>
                  <a:srgbClr val="F2F2F2"/>
                </a:solidFill>
                <a:effectLst/>
                <a:latin typeface="Monaco" pitchFamily="2" charset="0"/>
              </a:rPr>
              <a:t>!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C0450B-FCB8-6641-A00E-4B3FDE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64488" cy="940827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26D7D9-4BAF-184E-BC72-15607F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08920"/>
            <a:ext cx="3312368" cy="3766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3851920" y="4077072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</a:t>
            </a:r>
            <a:r>
              <a:rPr kumimoji="1" lang="en-US" altLang="ja-JP"/>
              <a:t>(XXXXX@keio.jp)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7824" y="426173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3923928" y="4869160"/>
            <a:ext cx="44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/>
              <a:t>Google Colab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lang="ja-JP" altLang="en-US"/>
              <a:t>リダイレクト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</a:t>
            </a:r>
            <a:r>
              <a:rPr kumimoji="1" lang="en-US" altLang="ja-JP"/>
              <a:t>Python 3 </a:t>
            </a:r>
            <a:r>
              <a:rPr kumimoji="1" lang="ja-JP" altLang="en-US"/>
              <a:t>の新しいノートブック」を選ぶ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4274D33-0947-4447-9128-1FA08004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65104"/>
            <a:ext cx="2506579" cy="23488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1029A7-C9AE-B54A-AA8F-82F8FA7B016B}"/>
              </a:ext>
            </a:extLst>
          </p:cNvPr>
          <p:cNvSpPr txBox="1"/>
          <p:nvPr/>
        </p:nvSpPr>
        <p:spPr>
          <a:xfrm>
            <a:off x="179512" y="386104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「新機能をお試しください」というダイアログが出たら「今すぐ試す」をクリック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42209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課題</a:t>
            </a:r>
            <a:r>
              <a:rPr kumimoji="1" lang="en-US" altLang="ja-JP" sz="2400" dirty="0" smtClean="0"/>
              <a:t>2-1</a:t>
            </a:r>
            <a:r>
              <a:rPr kumimoji="1" lang="ja-JP" altLang="en-US" sz="2400" dirty="0" smtClean="0"/>
              <a:t>を実行し、画像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328498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Word</a:t>
            </a:r>
            <a:r>
              <a:rPr kumimoji="1" lang="ja-JP" altLang="en-US" sz="2400" dirty="0"/>
              <a:t>を起動し、レポートの体裁を整えてから</a:t>
            </a:r>
            <a:r>
              <a:rPr lang="ja-JP" altLang="en-US" sz="2400" dirty="0"/>
              <a:t>「課題</a:t>
            </a:r>
            <a:r>
              <a:rPr lang="en-US" altLang="ja-JP" sz="2400" dirty="0"/>
              <a:t>2</a:t>
            </a:r>
            <a:r>
              <a:rPr lang="ja-JP" altLang="en-US" sz="2400" dirty="0"/>
              <a:t>」の場所に表示された画像をドラッグ＆ドロップで挿入せよ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ja-JP" altLang="en-US" sz="2400" dirty="0" smtClean="0"/>
              <a:t>以下同様。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 smtClean="0"/>
              <a:t>2-2:</a:t>
            </a:r>
            <a:r>
              <a:rPr kumimoji="1" lang="ja-JP" altLang="en-US" dirty="0" smtClean="0"/>
              <a:t>五芒星の描画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2-2</a:t>
            </a:r>
            <a:r>
              <a:rPr kumimoji="1" lang="ja-JP" altLang="en-US" sz="2400" dirty="0"/>
              <a:t>を実行し</a:t>
            </a:r>
            <a:r>
              <a:rPr kumimoji="1" lang="ja-JP" altLang="en-US" sz="2400" dirty="0" smtClean="0"/>
              <a:t>、</a:t>
            </a:r>
            <a:r>
              <a:rPr lang="ja-JP" altLang="en-US" sz="2400" dirty="0"/>
              <a:t>五芒星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827584" y="515719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セルの内容は後から修正することができる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修正した内容は「実行</a:t>
            </a:r>
            <a:r>
              <a:rPr lang="ja-JP" altLang="en-US" sz="2400" dirty="0" smtClean="0"/>
              <a:t>」しないと更新されない</a:t>
            </a:r>
            <a:endParaRPr kumimoji="1" lang="en-US" altLang="ja-JP" sz="2400" dirty="0" smtClean="0"/>
          </a:p>
        </p:txBody>
      </p:sp>
      <p:pic>
        <p:nvPicPr>
          <p:cNvPr id="1026" name="Picture 2" descr="äºèæ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79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 smtClean="0"/>
              <a:t>2-2:N</a:t>
            </a:r>
            <a:r>
              <a:rPr lang="ja-JP" altLang="en-US" dirty="0" smtClean="0"/>
              <a:t>芒</a:t>
            </a:r>
            <a:r>
              <a:rPr lang="ja-JP" altLang="en-US" dirty="0"/>
              <a:t>星の</a:t>
            </a:r>
            <a:r>
              <a:rPr lang="ja-JP" altLang="en-US" dirty="0" smtClean="0"/>
              <a:t>描画</a:t>
            </a:r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 smtClean="0"/>
              <a:t>2-3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実行し</a:t>
            </a:r>
            <a:r>
              <a:rPr kumimoji="1" lang="ja-JP" altLang="en-US" sz="2400" dirty="0" smtClean="0"/>
              <a:t>、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芒</a:t>
            </a:r>
            <a:r>
              <a:rPr lang="ja-JP" altLang="en-US" sz="2400" dirty="0"/>
              <a:t>星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1043608" y="2708920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が偶数の時にうまくいかない理由はなぜか考察せよ</a:t>
            </a:r>
            <a:endParaRPr kumimoji="1" lang="en-US" altLang="ja-JP" sz="2400" dirty="0" smtClean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307106" y="5229200"/>
            <a:ext cx="427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発展課題： </a:t>
            </a:r>
            <a:r>
              <a:rPr lang="ja-JP" altLang="en-US" sz="2400" dirty="0"/>
              <a:t>六芒</a:t>
            </a:r>
            <a:r>
              <a:rPr lang="ja-JP" altLang="en-US" sz="2400" dirty="0" smtClean="0"/>
              <a:t>星を描画せよ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5471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FB61ED-6575-AB4C-A293-6488FBDCE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3</a:t>
            </a:r>
            <a:r>
              <a:rPr kumimoji="1" lang="ja-JP" altLang="en-US" dirty="0"/>
              <a:t>：ロジスティク写像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5" name="左中かっこ 14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909498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3</a:t>
            </a:r>
            <a:r>
              <a:rPr lang="ja-JP" altLang="en-US" dirty="0"/>
              <a:t>：ロジスティク写像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8850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3</a:t>
            </a:r>
            <a:r>
              <a:rPr lang="ja-JP" altLang="en-US" dirty="0"/>
              <a:t>：ロジスティク写像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583673" y="14271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環境が許す最大値に対する個体数の割合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611561" y="393777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定常状態なら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436096" y="393777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だか</a:t>
            </a:r>
            <a:r>
              <a:rPr lang="ja-JP" altLang="en-US" sz="2400" dirty="0"/>
              <a:t>ら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79006" y="500560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定常解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5576" y="6079075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様々</a:t>
            </a:r>
            <a:r>
              <a:rPr lang="ja-JP" altLang="en-US" sz="2400" dirty="0" smtClean="0"/>
              <a:t>な</a:t>
            </a:r>
            <a:r>
              <a:rPr lang="ja-JP" altLang="en-US" sz="2400" dirty="0"/>
              <a:t>　</a:t>
            </a:r>
            <a:r>
              <a:rPr lang="ja-JP" altLang="en-US" sz="2400" dirty="0" smtClean="0"/>
              <a:t>の値に対して、　の振る舞いを調べよ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23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1434</TotalTime>
  <Words>1520</Words>
  <Application>Microsoft Office PowerPoint</Application>
  <PresentationFormat>画面に合わせる (4:3)</PresentationFormat>
  <Paragraphs>279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2" baseType="lpstr">
      <vt:lpstr>HGｺﾞｼｯｸE</vt:lpstr>
      <vt:lpstr>Menlo</vt:lpstr>
      <vt:lpstr>Monaco</vt:lpstr>
      <vt:lpstr>Osaka Regular-Mono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269</cp:revision>
  <dcterms:created xsi:type="dcterms:W3CDTF">2019-01-02T05:23:01Z</dcterms:created>
  <dcterms:modified xsi:type="dcterms:W3CDTF">2019-09-24T03:46:31Z</dcterms:modified>
</cp:coreProperties>
</file>